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97"/>
    <p:restoredTop sz="96240" autoAdjust="0"/>
  </p:normalViewPr>
  <p:slideViewPr>
    <p:cSldViewPr snapToGrid="0">
      <p:cViewPr>
        <p:scale>
          <a:sx n="200" d="100"/>
          <a:sy n="200" d="100"/>
        </p:scale>
        <p:origin x="-1008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D9BB8-287A-4A14-B610-AB82326B3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80807-38B4-425B-92AD-D2732E42BE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E4B9F-DA91-4F93-84EC-3374B8898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11854-F3DA-4858-996B-700726BCB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FD63CC-4777-4B76-9444-E6E8684D2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964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FC3906-F5AE-4307-B047-F798E631B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5A4AD0-F76B-4B87-B3CC-0BC7155009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FBA412-5B24-4ACD-8153-A75503533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0FCB7-5E8F-4115-91C0-15C005708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689D91-493A-46CF-85CE-1902D7A63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5450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4206EE-9AEB-4532-BDAA-98CAB71F76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33C3B-B408-468F-A802-D10191F5DD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F41191-3A21-446D-937A-4233392B9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2208C-676A-4625-A636-26F79DABA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549F24-7751-49A3-8E09-143FE122E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792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7A5CA-8A61-4E82-AB4A-0DE64C2F8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2D01C6-6605-46B1-8997-7C4D8CFD77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2479F-3F1E-4274-9C78-72682DC02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E4845F-5865-46A9-A136-2F87DB9582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C7B4CC-4540-46F3-B324-EC14C577D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079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9BC1A-4897-494F-838F-F54E02DEFC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D751E-9715-4CB4-B072-BD869582C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6636A-30D8-40B9-8AF5-AF3D21771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72C9F-FAE3-4137-9786-78C7617E9C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D6F41-A804-43DC-B2FE-D3CB52732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456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9B80F-3923-49B3-8362-B51689984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2D365-F41D-426A-A2D3-25B9BF10C5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57E1B2-E52C-4187-A9A5-AE432DC4B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4C2DC3-A345-44AE-A1AB-209A89ED3F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7E6BE8-0A71-4E33-B0B3-9EA4FD910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97A0DA-81A2-465C-9D43-622F92919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673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A018FB-1542-4246-9462-89A3CAD46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8D4AF1-41D2-495F-B318-E176F24C51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026B32-E9AE-4B48-AD01-88F7887CCD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C6B62A-3388-45A9-A483-1131F484CA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9689C3-41AD-48B6-9709-C60C1CFD79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B8492B-EED4-4511-84F1-4355ADE0DD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5450A1-8B76-41F7-872F-DD26AFD6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0C4B20-E29E-42F9-981B-BCAA49EAE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532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D31EC-1080-4A87-B249-B0D5BE173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114681-0289-47B3-B032-642A400E0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ACF229-9BD5-46FB-9BD3-944CFEF54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859C42-349C-4F06-B225-ED3A45C59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377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13AE0CB-C0B6-4793-B047-01D075934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E0F6A0-AAB7-4A5A-AB73-9E2B51A38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A391AD-C8E8-4743-8670-D3F50131B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3353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13ED4-E357-4A54-8637-EFA8846F8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4A256-25B6-4B00-89A3-76A650177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BCBEFA-8EF8-48D9-B363-1242DDC3FC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8B591B-A3EA-4FEF-ACA5-EA166E8E33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980FC-1247-4C7E-B45A-D2C1CB560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F009C-64AE-4767-95A9-4DB425DD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2330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0188C-A52F-4F24-B8E5-A232BE698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D2DE88-DB3B-4A12-8484-76806A8B3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8A1713-A8D5-4CFD-A519-CD45E7D8A9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3E6005-372A-4B88-ABD3-A395DDE59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B253F8-0A45-42B4-B93B-1DB5B514E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B85FBD-89CF-45E6-8135-0975FB55C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128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EC27BB-1E69-4407-9A9C-E3B8EF3B7D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58F7BD-61B2-4611-843B-11D0BE267E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7E063B-0065-4817-843D-21D852D83A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007F77-D413-455F-B431-ADC43517EA70}" type="datetimeFigureOut">
              <a:rPr lang="en-US" smtClean="0"/>
              <a:t>4/25/21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CED7E-F059-45D3-8384-15FBEBADD1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32B1F-4760-4633-83EC-CC86A806EB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865A6C-A3CD-40C6-BC47-B3CEA1882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00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3FD2D2-ADF6-4952-8667-8B6FE65F60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449" y="87291"/>
            <a:ext cx="9758858" cy="666436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F50D6C5-D6CC-9340-BC62-BB15DFA6274E}"/>
              </a:ext>
            </a:extLst>
          </p:cNvPr>
          <p:cNvSpPr txBox="1"/>
          <p:nvPr/>
        </p:nvSpPr>
        <p:spPr>
          <a:xfrm>
            <a:off x="6207648" y="708986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C3EFBB-69D3-9645-8BCB-64CB7AAFBBFA}"/>
              </a:ext>
            </a:extLst>
          </p:cNvPr>
          <p:cNvSpPr txBox="1"/>
          <p:nvPr/>
        </p:nvSpPr>
        <p:spPr>
          <a:xfrm>
            <a:off x="4502673" y="1226511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7F5B668-45B0-714B-A9F0-4468BC652290}"/>
              </a:ext>
            </a:extLst>
          </p:cNvPr>
          <p:cNvGrpSpPr/>
          <p:nvPr/>
        </p:nvGrpSpPr>
        <p:grpSpPr>
          <a:xfrm rot="20614337">
            <a:off x="4025885" y="824483"/>
            <a:ext cx="337819" cy="145121"/>
            <a:chOff x="3925727" y="995502"/>
            <a:chExt cx="337819" cy="145121"/>
          </a:xfrm>
        </p:grpSpPr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B503CB06-23CD-2647-87E3-9F9FF5340F9D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riangle 9">
              <a:extLst>
                <a:ext uri="{FF2B5EF4-FFF2-40B4-BE49-F238E27FC236}">
                  <a16:creationId xmlns:a16="http://schemas.microsoft.com/office/drawing/2014/main" id="{61B3BA68-78E2-B142-AC37-E9351BF23149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riangle 10">
              <a:extLst>
                <a:ext uri="{FF2B5EF4-FFF2-40B4-BE49-F238E27FC236}">
                  <a16:creationId xmlns:a16="http://schemas.microsoft.com/office/drawing/2014/main" id="{519116D5-AEE2-A543-A5FE-2DAEEF4AC85C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995BB6F0-8AD3-9C40-B9EF-3F3AF5522FC0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D5821747-7F01-C64C-9744-860DCB9AC8C3}"/>
              </a:ext>
            </a:extLst>
          </p:cNvPr>
          <p:cNvGrpSpPr/>
          <p:nvPr/>
        </p:nvGrpSpPr>
        <p:grpSpPr>
          <a:xfrm rot="21382591">
            <a:off x="7533710" y="549523"/>
            <a:ext cx="337819" cy="145121"/>
            <a:chOff x="3925727" y="995502"/>
            <a:chExt cx="337819" cy="145121"/>
          </a:xfrm>
        </p:grpSpPr>
        <p:sp>
          <p:nvSpPr>
            <p:cNvPr id="15" name="Triangle 14">
              <a:extLst>
                <a:ext uri="{FF2B5EF4-FFF2-40B4-BE49-F238E27FC236}">
                  <a16:creationId xmlns:a16="http://schemas.microsoft.com/office/drawing/2014/main" id="{3D7CF0D1-D173-8744-B93D-81E73E1A0A43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riangle 15">
              <a:extLst>
                <a:ext uri="{FF2B5EF4-FFF2-40B4-BE49-F238E27FC236}">
                  <a16:creationId xmlns:a16="http://schemas.microsoft.com/office/drawing/2014/main" id="{7D6C640C-52E5-2349-902C-5F135EF83199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riangle 16">
              <a:extLst>
                <a:ext uri="{FF2B5EF4-FFF2-40B4-BE49-F238E27FC236}">
                  <a16:creationId xmlns:a16="http://schemas.microsoft.com/office/drawing/2014/main" id="{83CF0983-5CC8-564F-A22B-91BBBABD9D27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riangle 17">
              <a:extLst>
                <a:ext uri="{FF2B5EF4-FFF2-40B4-BE49-F238E27FC236}">
                  <a16:creationId xmlns:a16="http://schemas.microsoft.com/office/drawing/2014/main" id="{FDEF3471-0E06-B54B-81C2-A3A67262DB85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D94CA202-19DF-B844-BFAA-DF810FCCA88C}"/>
              </a:ext>
            </a:extLst>
          </p:cNvPr>
          <p:cNvSpPr txBox="1"/>
          <p:nvPr/>
        </p:nvSpPr>
        <p:spPr>
          <a:xfrm>
            <a:off x="8107636" y="1200978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E2B0284-8A69-7E4C-BEE2-1AF71D4EEB72}"/>
              </a:ext>
            </a:extLst>
          </p:cNvPr>
          <p:cNvSpPr txBox="1"/>
          <p:nvPr/>
        </p:nvSpPr>
        <p:spPr>
          <a:xfrm>
            <a:off x="9094237" y="1049965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642E81A-4BE5-0B49-9E40-ADEC6686464F}"/>
              </a:ext>
            </a:extLst>
          </p:cNvPr>
          <p:cNvGrpSpPr/>
          <p:nvPr/>
        </p:nvGrpSpPr>
        <p:grpSpPr>
          <a:xfrm rot="5400000">
            <a:off x="9800951" y="636425"/>
            <a:ext cx="337819" cy="145121"/>
            <a:chOff x="3925727" y="995502"/>
            <a:chExt cx="337819" cy="145121"/>
          </a:xfrm>
        </p:grpSpPr>
        <p:sp>
          <p:nvSpPr>
            <p:cNvPr id="22" name="Triangle 21">
              <a:extLst>
                <a:ext uri="{FF2B5EF4-FFF2-40B4-BE49-F238E27FC236}">
                  <a16:creationId xmlns:a16="http://schemas.microsoft.com/office/drawing/2014/main" id="{3B86811A-A841-9A4D-996B-DDD16B0092C5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riangle 22">
              <a:extLst>
                <a:ext uri="{FF2B5EF4-FFF2-40B4-BE49-F238E27FC236}">
                  <a16:creationId xmlns:a16="http://schemas.microsoft.com/office/drawing/2014/main" id="{E5437C18-59AB-4941-AB20-F5A69EFB4F0C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riangle 23">
              <a:extLst>
                <a:ext uri="{FF2B5EF4-FFF2-40B4-BE49-F238E27FC236}">
                  <a16:creationId xmlns:a16="http://schemas.microsoft.com/office/drawing/2014/main" id="{C82AF9CC-65E5-9549-92AC-252BD512FDF0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riangle 24">
              <a:extLst>
                <a:ext uri="{FF2B5EF4-FFF2-40B4-BE49-F238E27FC236}">
                  <a16:creationId xmlns:a16="http://schemas.microsoft.com/office/drawing/2014/main" id="{F9E2099B-B648-124E-B1F5-326A2A32A635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81497E31-15DB-2A49-8C17-918A0BAE4B1D}"/>
              </a:ext>
            </a:extLst>
          </p:cNvPr>
          <p:cNvSpPr txBox="1"/>
          <p:nvPr/>
        </p:nvSpPr>
        <p:spPr>
          <a:xfrm>
            <a:off x="9832006" y="2376929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F6F22CD-895C-0E42-B2E6-871CF5334AFA}"/>
              </a:ext>
            </a:extLst>
          </p:cNvPr>
          <p:cNvGrpSpPr/>
          <p:nvPr/>
        </p:nvGrpSpPr>
        <p:grpSpPr>
          <a:xfrm rot="15304537">
            <a:off x="9315720" y="2329452"/>
            <a:ext cx="337819" cy="145121"/>
            <a:chOff x="3925727" y="995502"/>
            <a:chExt cx="337819" cy="145121"/>
          </a:xfrm>
        </p:grpSpPr>
        <p:sp>
          <p:nvSpPr>
            <p:cNvPr id="42" name="Triangle 41">
              <a:extLst>
                <a:ext uri="{FF2B5EF4-FFF2-40B4-BE49-F238E27FC236}">
                  <a16:creationId xmlns:a16="http://schemas.microsoft.com/office/drawing/2014/main" id="{EBC2D36E-9C7A-2144-B094-EBDBC1A69853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riangle 42">
              <a:extLst>
                <a:ext uri="{FF2B5EF4-FFF2-40B4-BE49-F238E27FC236}">
                  <a16:creationId xmlns:a16="http://schemas.microsoft.com/office/drawing/2014/main" id="{6D32DAF0-37D4-7448-A8E4-F153841E1DE2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riangle 43">
              <a:extLst>
                <a:ext uri="{FF2B5EF4-FFF2-40B4-BE49-F238E27FC236}">
                  <a16:creationId xmlns:a16="http://schemas.microsoft.com/office/drawing/2014/main" id="{985B558E-9DBF-3944-B0FF-8EB7A7EDDFF6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riangle 44">
              <a:extLst>
                <a:ext uri="{FF2B5EF4-FFF2-40B4-BE49-F238E27FC236}">
                  <a16:creationId xmlns:a16="http://schemas.microsoft.com/office/drawing/2014/main" id="{8FB6788F-4913-A146-9467-61FD9BCEDB12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C3749E59-E722-334A-B224-92323441D823}"/>
              </a:ext>
            </a:extLst>
          </p:cNvPr>
          <p:cNvSpPr txBox="1"/>
          <p:nvPr/>
        </p:nvSpPr>
        <p:spPr>
          <a:xfrm>
            <a:off x="9646647" y="4025763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E06BB07-6883-7D41-9CE6-7B9D04FB4B93}"/>
              </a:ext>
            </a:extLst>
          </p:cNvPr>
          <p:cNvGrpSpPr/>
          <p:nvPr/>
        </p:nvGrpSpPr>
        <p:grpSpPr>
          <a:xfrm rot="5400000">
            <a:off x="9848554" y="4115555"/>
            <a:ext cx="337819" cy="145121"/>
            <a:chOff x="3925727" y="995502"/>
            <a:chExt cx="337819" cy="145121"/>
          </a:xfrm>
        </p:grpSpPr>
        <p:sp>
          <p:nvSpPr>
            <p:cNvPr id="48" name="Triangle 47">
              <a:extLst>
                <a:ext uri="{FF2B5EF4-FFF2-40B4-BE49-F238E27FC236}">
                  <a16:creationId xmlns:a16="http://schemas.microsoft.com/office/drawing/2014/main" id="{A98DE80A-5500-C049-A370-6B493070063B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riangle 48">
              <a:extLst>
                <a:ext uri="{FF2B5EF4-FFF2-40B4-BE49-F238E27FC236}">
                  <a16:creationId xmlns:a16="http://schemas.microsoft.com/office/drawing/2014/main" id="{D4E95E18-21DD-3243-B00E-DD4BF5A8C626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riangle 49">
              <a:extLst>
                <a:ext uri="{FF2B5EF4-FFF2-40B4-BE49-F238E27FC236}">
                  <a16:creationId xmlns:a16="http://schemas.microsoft.com/office/drawing/2014/main" id="{5B305AE8-50C6-064B-AACD-1CCF5C910604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riangle 50">
              <a:extLst>
                <a:ext uri="{FF2B5EF4-FFF2-40B4-BE49-F238E27FC236}">
                  <a16:creationId xmlns:a16="http://schemas.microsoft.com/office/drawing/2014/main" id="{68C71C18-B9F1-9541-8DFC-CEED6B10E78E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D4B5791F-13DB-DE46-8200-BF753493CCB5}"/>
              </a:ext>
            </a:extLst>
          </p:cNvPr>
          <p:cNvSpPr txBox="1"/>
          <p:nvPr/>
        </p:nvSpPr>
        <p:spPr>
          <a:xfrm>
            <a:off x="7609581" y="4125041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AC0240C-CDD6-0E4B-9778-77A75C493F3D}"/>
              </a:ext>
            </a:extLst>
          </p:cNvPr>
          <p:cNvGrpSpPr/>
          <p:nvPr/>
        </p:nvGrpSpPr>
        <p:grpSpPr>
          <a:xfrm>
            <a:off x="8017485" y="3743881"/>
            <a:ext cx="337819" cy="145121"/>
            <a:chOff x="3925727" y="995502"/>
            <a:chExt cx="337819" cy="145121"/>
          </a:xfrm>
        </p:grpSpPr>
        <p:sp>
          <p:nvSpPr>
            <p:cNvPr id="54" name="Triangle 53">
              <a:extLst>
                <a:ext uri="{FF2B5EF4-FFF2-40B4-BE49-F238E27FC236}">
                  <a16:creationId xmlns:a16="http://schemas.microsoft.com/office/drawing/2014/main" id="{0297046A-F4DF-2742-A3D3-146A9300E480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riangle 54">
              <a:extLst>
                <a:ext uri="{FF2B5EF4-FFF2-40B4-BE49-F238E27FC236}">
                  <a16:creationId xmlns:a16="http://schemas.microsoft.com/office/drawing/2014/main" id="{D44E4D1E-4FC3-C14C-BB75-7E3C75DDC72F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riangle 55">
              <a:extLst>
                <a:ext uri="{FF2B5EF4-FFF2-40B4-BE49-F238E27FC236}">
                  <a16:creationId xmlns:a16="http://schemas.microsoft.com/office/drawing/2014/main" id="{24D33DCE-16FB-8145-8E1A-5637610576EC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Triangle 56">
              <a:extLst>
                <a:ext uri="{FF2B5EF4-FFF2-40B4-BE49-F238E27FC236}">
                  <a16:creationId xmlns:a16="http://schemas.microsoft.com/office/drawing/2014/main" id="{0BF6954C-064A-6F4B-BDFB-A13960DA3962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58877C49-5155-C54C-A5D9-B3B0049CB396}"/>
              </a:ext>
            </a:extLst>
          </p:cNvPr>
          <p:cNvSpPr txBox="1"/>
          <p:nvPr/>
        </p:nvSpPr>
        <p:spPr>
          <a:xfrm>
            <a:off x="6281944" y="3545656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D5570F1-C533-CD4B-8D53-E54A2B694FCF}"/>
              </a:ext>
            </a:extLst>
          </p:cNvPr>
          <p:cNvGrpSpPr/>
          <p:nvPr/>
        </p:nvGrpSpPr>
        <p:grpSpPr>
          <a:xfrm rot="757752">
            <a:off x="5801768" y="3750793"/>
            <a:ext cx="337819" cy="145121"/>
            <a:chOff x="3925727" y="995502"/>
            <a:chExt cx="337819" cy="145121"/>
          </a:xfrm>
        </p:grpSpPr>
        <p:sp>
          <p:nvSpPr>
            <p:cNvPr id="60" name="Triangle 59">
              <a:extLst>
                <a:ext uri="{FF2B5EF4-FFF2-40B4-BE49-F238E27FC236}">
                  <a16:creationId xmlns:a16="http://schemas.microsoft.com/office/drawing/2014/main" id="{7C49CDF3-79D3-524F-A06A-F62441F5925C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Triangle 60">
              <a:extLst>
                <a:ext uri="{FF2B5EF4-FFF2-40B4-BE49-F238E27FC236}">
                  <a16:creationId xmlns:a16="http://schemas.microsoft.com/office/drawing/2014/main" id="{99A90721-2505-034F-9D95-B9DBC9D5409E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riangle 61">
              <a:extLst>
                <a:ext uri="{FF2B5EF4-FFF2-40B4-BE49-F238E27FC236}">
                  <a16:creationId xmlns:a16="http://schemas.microsoft.com/office/drawing/2014/main" id="{2A047313-054A-1646-A22A-5905510D3081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Triangle 62">
              <a:extLst>
                <a:ext uri="{FF2B5EF4-FFF2-40B4-BE49-F238E27FC236}">
                  <a16:creationId xmlns:a16="http://schemas.microsoft.com/office/drawing/2014/main" id="{AC88BB6C-824F-A747-A2E5-D69EF7572B07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4C37C879-72D4-E347-A99E-6F4A09349E45}"/>
              </a:ext>
            </a:extLst>
          </p:cNvPr>
          <p:cNvSpPr txBox="1"/>
          <p:nvPr/>
        </p:nvSpPr>
        <p:spPr>
          <a:xfrm>
            <a:off x="4240111" y="4309707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4658397D-B3F4-E54E-B50F-7C8DD9A9AAC2}"/>
              </a:ext>
            </a:extLst>
          </p:cNvPr>
          <p:cNvGrpSpPr/>
          <p:nvPr/>
        </p:nvGrpSpPr>
        <p:grpSpPr>
          <a:xfrm>
            <a:off x="4368758" y="3795686"/>
            <a:ext cx="337819" cy="145121"/>
            <a:chOff x="3925727" y="995502"/>
            <a:chExt cx="337819" cy="145121"/>
          </a:xfrm>
        </p:grpSpPr>
        <p:sp>
          <p:nvSpPr>
            <p:cNvPr id="66" name="Triangle 65">
              <a:extLst>
                <a:ext uri="{FF2B5EF4-FFF2-40B4-BE49-F238E27FC236}">
                  <a16:creationId xmlns:a16="http://schemas.microsoft.com/office/drawing/2014/main" id="{BD042CF0-D815-9945-B1B6-D11AF89242FA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riangle 66">
              <a:extLst>
                <a:ext uri="{FF2B5EF4-FFF2-40B4-BE49-F238E27FC236}">
                  <a16:creationId xmlns:a16="http://schemas.microsoft.com/office/drawing/2014/main" id="{3E1502F6-5C4E-2F4A-A00F-DBAD9E2C8BDB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riangle 67">
              <a:extLst>
                <a:ext uri="{FF2B5EF4-FFF2-40B4-BE49-F238E27FC236}">
                  <a16:creationId xmlns:a16="http://schemas.microsoft.com/office/drawing/2014/main" id="{0F5FC56F-B182-7144-93C6-A6127604056B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riangle 68">
              <a:extLst>
                <a:ext uri="{FF2B5EF4-FFF2-40B4-BE49-F238E27FC236}">
                  <a16:creationId xmlns:a16="http://schemas.microsoft.com/office/drawing/2014/main" id="{D3F8C656-8B45-4A47-9D1C-CA4ACE68D46E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78843C58-51B1-454D-93FC-1A21A9E8969E}"/>
              </a:ext>
            </a:extLst>
          </p:cNvPr>
          <p:cNvSpPr txBox="1"/>
          <p:nvPr/>
        </p:nvSpPr>
        <p:spPr>
          <a:xfrm>
            <a:off x="2673347" y="4412235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A92A0724-1A52-B742-8506-87DD69D6FFAA}"/>
              </a:ext>
            </a:extLst>
          </p:cNvPr>
          <p:cNvGrpSpPr/>
          <p:nvPr/>
        </p:nvGrpSpPr>
        <p:grpSpPr>
          <a:xfrm rot="602597">
            <a:off x="1519007" y="3586228"/>
            <a:ext cx="337819" cy="206729"/>
            <a:chOff x="3925727" y="995502"/>
            <a:chExt cx="337819" cy="145121"/>
          </a:xfrm>
        </p:grpSpPr>
        <p:sp>
          <p:nvSpPr>
            <p:cNvPr id="72" name="Triangle 71">
              <a:extLst>
                <a:ext uri="{FF2B5EF4-FFF2-40B4-BE49-F238E27FC236}">
                  <a16:creationId xmlns:a16="http://schemas.microsoft.com/office/drawing/2014/main" id="{3096064C-E997-C04C-9F0C-F0D4B1BB7428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Triangle 72">
              <a:extLst>
                <a:ext uri="{FF2B5EF4-FFF2-40B4-BE49-F238E27FC236}">
                  <a16:creationId xmlns:a16="http://schemas.microsoft.com/office/drawing/2014/main" id="{75A29D5E-D999-E64B-8B34-C8F3E46A4242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riangle 73">
              <a:extLst>
                <a:ext uri="{FF2B5EF4-FFF2-40B4-BE49-F238E27FC236}">
                  <a16:creationId xmlns:a16="http://schemas.microsoft.com/office/drawing/2014/main" id="{471599EF-9BE3-FA48-8C5F-666D1ED5E31F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riangle 74">
              <a:extLst>
                <a:ext uri="{FF2B5EF4-FFF2-40B4-BE49-F238E27FC236}">
                  <a16:creationId xmlns:a16="http://schemas.microsoft.com/office/drawing/2014/main" id="{D273DAE0-0F30-8748-B82E-90D6D986F20F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DE515EFA-F7C3-D44B-8856-1EF8CF6BB6E2}"/>
              </a:ext>
            </a:extLst>
          </p:cNvPr>
          <p:cNvSpPr txBox="1"/>
          <p:nvPr/>
        </p:nvSpPr>
        <p:spPr>
          <a:xfrm>
            <a:off x="2265114" y="5161224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CE5B453F-D762-2A47-AF35-3107D7E85446}"/>
              </a:ext>
            </a:extLst>
          </p:cNvPr>
          <p:cNvGrpSpPr/>
          <p:nvPr/>
        </p:nvGrpSpPr>
        <p:grpSpPr>
          <a:xfrm rot="15864983">
            <a:off x="1928709" y="5748430"/>
            <a:ext cx="337819" cy="145121"/>
            <a:chOff x="3925727" y="995502"/>
            <a:chExt cx="337819" cy="145121"/>
          </a:xfrm>
        </p:grpSpPr>
        <p:sp>
          <p:nvSpPr>
            <p:cNvPr id="78" name="Triangle 77">
              <a:extLst>
                <a:ext uri="{FF2B5EF4-FFF2-40B4-BE49-F238E27FC236}">
                  <a16:creationId xmlns:a16="http://schemas.microsoft.com/office/drawing/2014/main" id="{73A4D399-6AED-8740-AAC1-24C17444DEC9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riangle 78">
              <a:extLst>
                <a:ext uri="{FF2B5EF4-FFF2-40B4-BE49-F238E27FC236}">
                  <a16:creationId xmlns:a16="http://schemas.microsoft.com/office/drawing/2014/main" id="{3349FE16-7888-C04B-82F8-FB20F9FF2746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riangle 79">
              <a:extLst>
                <a:ext uri="{FF2B5EF4-FFF2-40B4-BE49-F238E27FC236}">
                  <a16:creationId xmlns:a16="http://schemas.microsoft.com/office/drawing/2014/main" id="{C9544B01-AB5D-9C43-9C95-92B1812E588B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riangle 80">
              <a:extLst>
                <a:ext uri="{FF2B5EF4-FFF2-40B4-BE49-F238E27FC236}">
                  <a16:creationId xmlns:a16="http://schemas.microsoft.com/office/drawing/2014/main" id="{BE695D7A-522F-884C-8FF1-B56D8612FA4F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2" name="TextBox 81">
            <a:extLst>
              <a:ext uri="{FF2B5EF4-FFF2-40B4-BE49-F238E27FC236}">
                <a16:creationId xmlns:a16="http://schemas.microsoft.com/office/drawing/2014/main" id="{03AB5F0B-065C-DC49-9D2F-A232797E9DFD}"/>
              </a:ext>
            </a:extLst>
          </p:cNvPr>
          <p:cNvSpPr txBox="1"/>
          <p:nvPr/>
        </p:nvSpPr>
        <p:spPr>
          <a:xfrm>
            <a:off x="3988032" y="5269175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51E5017C-E225-3847-95EE-76FA87EBE970}"/>
              </a:ext>
            </a:extLst>
          </p:cNvPr>
          <p:cNvGrpSpPr/>
          <p:nvPr/>
        </p:nvGrpSpPr>
        <p:grpSpPr>
          <a:xfrm rot="7189282">
            <a:off x="4540404" y="5573912"/>
            <a:ext cx="337819" cy="145121"/>
            <a:chOff x="3925727" y="995502"/>
            <a:chExt cx="337819" cy="145121"/>
          </a:xfrm>
        </p:grpSpPr>
        <p:sp>
          <p:nvSpPr>
            <p:cNvPr id="84" name="Triangle 83">
              <a:extLst>
                <a:ext uri="{FF2B5EF4-FFF2-40B4-BE49-F238E27FC236}">
                  <a16:creationId xmlns:a16="http://schemas.microsoft.com/office/drawing/2014/main" id="{F9B9211D-8340-A444-9599-C0E627508534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riangle 84">
              <a:extLst>
                <a:ext uri="{FF2B5EF4-FFF2-40B4-BE49-F238E27FC236}">
                  <a16:creationId xmlns:a16="http://schemas.microsoft.com/office/drawing/2014/main" id="{3820892D-DD23-C642-960E-10809E7F9D36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Triangle 85">
              <a:extLst>
                <a:ext uri="{FF2B5EF4-FFF2-40B4-BE49-F238E27FC236}">
                  <a16:creationId xmlns:a16="http://schemas.microsoft.com/office/drawing/2014/main" id="{5F111C71-5A07-F04B-86E6-E551AC425600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Triangle 86">
              <a:extLst>
                <a:ext uri="{FF2B5EF4-FFF2-40B4-BE49-F238E27FC236}">
                  <a16:creationId xmlns:a16="http://schemas.microsoft.com/office/drawing/2014/main" id="{DAFA873E-1C74-A149-87FC-484D39544694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BE945473-119D-6241-A41D-168559B1A3ED}"/>
              </a:ext>
            </a:extLst>
          </p:cNvPr>
          <p:cNvGrpSpPr/>
          <p:nvPr/>
        </p:nvGrpSpPr>
        <p:grpSpPr>
          <a:xfrm rot="6878048">
            <a:off x="6137330" y="5325490"/>
            <a:ext cx="337819" cy="145121"/>
            <a:chOff x="3925727" y="995502"/>
            <a:chExt cx="337819" cy="145121"/>
          </a:xfrm>
        </p:grpSpPr>
        <p:sp>
          <p:nvSpPr>
            <p:cNvPr id="89" name="Triangle 88">
              <a:extLst>
                <a:ext uri="{FF2B5EF4-FFF2-40B4-BE49-F238E27FC236}">
                  <a16:creationId xmlns:a16="http://schemas.microsoft.com/office/drawing/2014/main" id="{DBC56BCB-C85A-304E-8723-990F3F04807D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Triangle 89">
              <a:extLst>
                <a:ext uri="{FF2B5EF4-FFF2-40B4-BE49-F238E27FC236}">
                  <a16:creationId xmlns:a16="http://schemas.microsoft.com/office/drawing/2014/main" id="{DD647811-6BCE-3448-8C02-0BECA9083DC7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1" name="Triangle 90">
              <a:extLst>
                <a:ext uri="{FF2B5EF4-FFF2-40B4-BE49-F238E27FC236}">
                  <a16:creationId xmlns:a16="http://schemas.microsoft.com/office/drawing/2014/main" id="{47CFD75A-CA29-6F47-97E9-7DB1EEEDBA84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Triangle 91">
              <a:extLst>
                <a:ext uri="{FF2B5EF4-FFF2-40B4-BE49-F238E27FC236}">
                  <a16:creationId xmlns:a16="http://schemas.microsoft.com/office/drawing/2014/main" id="{BC096009-07B4-3B48-AE6C-CE6B12DB90E8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CAEFF7DA-BCF1-C243-B574-3086433823FA}"/>
              </a:ext>
            </a:extLst>
          </p:cNvPr>
          <p:cNvSpPr txBox="1"/>
          <p:nvPr/>
        </p:nvSpPr>
        <p:spPr>
          <a:xfrm>
            <a:off x="5859355" y="5040749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94" name="Group 93">
            <a:extLst>
              <a:ext uri="{FF2B5EF4-FFF2-40B4-BE49-F238E27FC236}">
                <a16:creationId xmlns:a16="http://schemas.microsoft.com/office/drawing/2014/main" id="{FE39322C-596A-8E4B-A63A-DC30F4C142CE}"/>
              </a:ext>
            </a:extLst>
          </p:cNvPr>
          <p:cNvGrpSpPr/>
          <p:nvPr/>
        </p:nvGrpSpPr>
        <p:grpSpPr>
          <a:xfrm rot="20445217">
            <a:off x="8062259" y="5439609"/>
            <a:ext cx="337819" cy="145121"/>
            <a:chOff x="3925727" y="995502"/>
            <a:chExt cx="337819" cy="145121"/>
          </a:xfrm>
        </p:grpSpPr>
        <p:sp>
          <p:nvSpPr>
            <p:cNvPr id="95" name="Triangle 94">
              <a:extLst>
                <a:ext uri="{FF2B5EF4-FFF2-40B4-BE49-F238E27FC236}">
                  <a16:creationId xmlns:a16="http://schemas.microsoft.com/office/drawing/2014/main" id="{F5096D2C-B1D5-8948-B4E7-C8814AE85F86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Triangle 95">
              <a:extLst>
                <a:ext uri="{FF2B5EF4-FFF2-40B4-BE49-F238E27FC236}">
                  <a16:creationId xmlns:a16="http://schemas.microsoft.com/office/drawing/2014/main" id="{D48EFF13-EF1C-3F43-89C1-32B4AB0208A8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Triangle 96">
              <a:extLst>
                <a:ext uri="{FF2B5EF4-FFF2-40B4-BE49-F238E27FC236}">
                  <a16:creationId xmlns:a16="http://schemas.microsoft.com/office/drawing/2014/main" id="{263202D3-E91A-BE4E-8D41-8646084179F5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Triangle 97">
              <a:extLst>
                <a:ext uri="{FF2B5EF4-FFF2-40B4-BE49-F238E27FC236}">
                  <a16:creationId xmlns:a16="http://schemas.microsoft.com/office/drawing/2014/main" id="{53BC08F5-205B-FB46-8EEA-1455956F8B2F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9" name="TextBox 98">
            <a:extLst>
              <a:ext uri="{FF2B5EF4-FFF2-40B4-BE49-F238E27FC236}">
                <a16:creationId xmlns:a16="http://schemas.microsoft.com/office/drawing/2014/main" id="{C32DA9E0-122F-BF4A-BCA1-602489A68047}"/>
              </a:ext>
            </a:extLst>
          </p:cNvPr>
          <p:cNvSpPr txBox="1"/>
          <p:nvPr/>
        </p:nvSpPr>
        <p:spPr>
          <a:xfrm>
            <a:off x="8563611" y="5647470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5E9FE4B3-24A8-9941-80D6-8B24F29DADF2}"/>
              </a:ext>
            </a:extLst>
          </p:cNvPr>
          <p:cNvSpPr txBox="1"/>
          <p:nvPr/>
        </p:nvSpPr>
        <p:spPr>
          <a:xfrm>
            <a:off x="9321163" y="5734322"/>
            <a:ext cx="274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</a:t>
            </a:r>
          </a:p>
        </p:txBody>
      </p: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EEDE7C33-8BFA-BE4C-A82E-098CBDFF6550}"/>
              </a:ext>
            </a:extLst>
          </p:cNvPr>
          <p:cNvGrpSpPr/>
          <p:nvPr/>
        </p:nvGrpSpPr>
        <p:grpSpPr>
          <a:xfrm rot="942926">
            <a:off x="9810819" y="5453033"/>
            <a:ext cx="337819" cy="145121"/>
            <a:chOff x="3925727" y="995502"/>
            <a:chExt cx="337819" cy="145121"/>
          </a:xfrm>
        </p:grpSpPr>
        <p:sp>
          <p:nvSpPr>
            <p:cNvPr id="102" name="Triangle 101">
              <a:extLst>
                <a:ext uri="{FF2B5EF4-FFF2-40B4-BE49-F238E27FC236}">
                  <a16:creationId xmlns:a16="http://schemas.microsoft.com/office/drawing/2014/main" id="{0B096035-E12B-7D44-BAB6-0B6878FC7397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3" name="Triangle 102">
              <a:extLst>
                <a:ext uri="{FF2B5EF4-FFF2-40B4-BE49-F238E27FC236}">
                  <a16:creationId xmlns:a16="http://schemas.microsoft.com/office/drawing/2014/main" id="{18AC502A-943A-074F-8AF9-29FE8C2426B4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Triangle 103">
              <a:extLst>
                <a:ext uri="{FF2B5EF4-FFF2-40B4-BE49-F238E27FC236}">
                  <a16:creationId xmlns:a16="http://schemas.microsoft.com/office/drawing/2014/main" id="{BEEBCBB7-BCAA-724C-BDAA-1FCEA689C64D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Triangle 104">
              <a:extLst>
                <a:ext uri="{FF2B5EF4-FFF2-40B4-BE49-F238E27FC236}">
                  <a16:creationId xmlns:a16="http://schemas.microsoft.com/office/drawing/2014/main" id="{85383A90-73AD-334E-9FC4-8F6BA55F9773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22D18BF5-37B9-E84D-94FB-9014B98DCD3E}"/>
              </a:ext>
            </a:extLst>
          </p:cNvPr>
          <p:cNvGrpSpPr/>
          <p:nvPr/>
        </p:nvGrpSpPr>
        <p:grpSpPr>
          <a:xfrm>
            <a:off x="6220001" y="325578"/>
            <a:ext cx="337819" cy="145121"/>
            <a:chOff x="3925727" y="995502"/>
            <a:chExt cx="337819" cy="145121"/>
          </a:xfrm>
        </p:grpSpPr>
        <p:sp>
          <p:nvSpPr>
            <p:cNvPr id="107" name="Triangle 106">
              <a:extLst>
                <a:ext uri="{FF2B5EF4-FFF2-40B4-BE49-F238E27FC236}">
                  <a16:creationId xmlns:a16="http://schemas.microsoft.com/office/drawing/2014/main" id="{023009FD-1670-0B45-A64E-269AC8E5C6ED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Triangle 107">
              <a:extLst>
                <a:ext uri="{FF2B5EF4-FFF2-40B4-BE49-F238E27FC236}">
                  <a16:creationId xmlns:a16="http://schemas.microsoft.com/office/drawing/2014/main" id="{FD0C2D6D-0241-1240-A95C-1B6F85440FA0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Triangle 108">
              <a:extLst>
                <a:ext uri="{FF2B5EF4-FFF2-40B4-BE49-F238E27FC236}">
                  <a16:creationId xmlns:a16="http://schemas.microsoft.com/office/drawing/2014/main" id="{6CDD8B61-15E8-004B-A36B-DB8FA5F353EC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Triangle 109">
              <a:extLst>
                <a:ext uri="{FF2B5EF4-FFF2-40B4-BE49-F238E27FC236}">
                  <a16:creationId xmlns:a16="http://schemas.microsoft.com/office/drawing/2014/main" id="{F662253C-D647-D840-82F9-1E84B99AF268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1" name="Group 110">
            <a:extLst>
              <a:ext uri="{FF2B5EF4-FFF2-40B4-BE49-F238E27FC236}">
                <a16:creationId xmlns:a16="http://schemas.microsoft.com/office/drawing/2014/main" id="{70D5D65C-8A71-C44A-9E5C-ECD79C70A170}"/>
              </a:ext>
            </a:extLst>
          </p:cNvPr>
          <p:cNvGrpSpPr/>
          <p:nvPr/>
        </p:nvGrpSpPr>
        <p:grpSpPr>
          <a:xfrm rot="18162740">
            <a:off x="2110773" y="672293"/>
            <a:ext cx="337819" cy="145121"/>
            <a:chOff x="3925727" y="995502"/>
            <a:chExt cx="337819" cy="145121"/>
          </a:xfrm>
        </p:grpSpPr>
        <p:sp>
          <p:nvSpPr>
            <p:cNvPr id="112" name="Triangle 111">
              <a:extLst>
                <a:ext uri="{FF2B5EF4-FFF2-40B4-BE49-F238E27FC236}">
                  <a16:creationId xmlns:a16="http://schemas.microsoft.com/office/drawing/2014/main" id="{C76214A4-E3AC-3643-BCEC-517E957C1652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Triangle 112">
              <a:extLst>
                <a:ext uri="{FF2B5EF4-FFF2-40B4-BE49-F238E27FC236}">
                  <a16:creationId xmlns:a16="http://schemas.microsoft.com/office/drawing/2014/main" id="{63E40BC2-BF9F-C74C-B860-FD1CE18288C9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Triangle 113">
              <a:extLst>
                <a:ext uri="{FF2B5EF4-FFF2-40B4-BE49-F238E27FC236}">
                  <a16:creationId xmlns:a16="http://schemas.microsoft.com/office/drawing/2014/main" id="{30CB248F-6CE6-4047-A3CC-550D2C000152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Triangle 114">
              <a:extLst>
                <a:ext uri="{FF2B5EF4-FFF2-40B4-BE49-F238E27FC236}">
                  <a16:creationId xmlns:a16="http://schemas.microsoft.com/office/drawing/2014/main" id="{73271C32-7257-9F43-BFF0-A47E2F6193F9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776943D6-BD47-D94C-BC16-90A984B84148}"/>
              </a:ext>
            </a:extLst>
          </p:cNvPr>
          <p:cNvGrpSpPr/>
          <p:nvPr/>
        </p:nvGrpSpPr>
        <p:grpSpPr>
          <a:xfrm rot="19814740">
            <a:off x="2017554" y="2342215"/>
            <a:ext cx="337819" cy="145121"/>
            <a:chOff x="3925727" y="995502"/>
            <a:chExt cx="337819" cy="145121"/>
          </a:xfrm>
        </p:grpSpPr>
        <p:sp>
          <p:nvSpPr>
            <p:cNvPr id="117" name="Triangle 116">
              <a:extLst>
                <a:ext uri="{FF2B5EF4-FFF2-40B4-BE49-F238E27FC236}">
                  <a16:creationId xmlns:a16="http://schemas.microsoft.com/office/drawing/2014/main" id="{881936A3-2EAC-7348-88F1-D5AD283D511E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Triangle 117">
              <a:extLst>
                <a:ext uri="{FF2B5EF4-FFF2-40B4-BE49-F238E27FC236}">
                  <a16:creationId xmlns:a16="http://schemas.microsoft.com/office/drawing/2014/main" id="{26E64FA0-0F5A-0B4B-9E9A-584FCA24B0CF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9" name="Triangle 118">
              <a:extLst>
                <a:ext uri="{FF2B5EF4-FFF2-40B4-BE49-F238E27FC236}">
                  <a16:creationId xmlns:a16="http://schemas.microsoft.com/office/drawing/2014/main" id="{70D02189-1F6E-0843-B0A9-5DB8813785AF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0" name="Triangle 119">
              <a:extLst>
                <a:ext uri="{FF2B5EF4-FFF2-40B4-BE49-F238E27FC236}">
                  <a16:creationId xmlns:a16="http://schemas.microsoft.com/office/drawing/2014/main" id="{14AB685D-9C9A-B04C-AF4C-FD264DBFCD2B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983D7994-669D-1A41-86BE-2A6282A42241}"/>
              </a:ext>
            </a:extLst>
          </p:cNvPr>
          <p:cNvGrpSpPr/>
          <p:nvPr/>
        </p:nvGrpSpPr>
        <p:grpSpPr>
          <a:xfrm rot="17101635">
            <a:off x="4231761" y="2407148"/>
            <a:ext cx="337819" cy="145121"/>
            <a:chOff x="3925727" y="995502"/>
            <a:chExt cx="337819" cy="145121"/>
          </a:xfrm>
        </p:grpSpPr>
        <p:sp>
          <p:nvSpPr>
            <p:cNvPr id="122" name="Triangle 121">
              <a:extLst>
                <a:ext uri="{FF2B5EF4-FFF2-40B4-BE49-F238E27FC236}">
                  <a16:creationId xmlns:a16="http://schemas.microsoft.com/office/drawing/2014/main" id="{64AF0808-1716-B044-BD28-0A2B988C57D5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3" name="Triangle 122">
              <a:extLst>
                <a:ext uri="{FF2B5EF4-FFF2-40B4-BE49-F238E27FC236}">
                  <a16:creationId xmlns:a16="http://schemas.microsoft.com/office/drawing/2014/main" id="{C2ABBDAB-AB3B-1140-AC2F-35B56B6015F0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4" name="Triangle 123">
              <a:extLst>
                <a:ext uri="{FF2B5EF4-FFF2-40B4-BE49-F238E27FC236}">
                  <a16:creationId xmlns:a16="http://schemas.microsoft.com/office/drawing/2014/main" id="{68EF3938-81A4-9C45-ACB3-99D27E19564A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5" name="Triangle 124">
              <a:extLst>
                <a:ext uri="{FF2B5EF4-FFF2-40B4-BE49-F238E27FC236}">
                  <a16:creationId xmlns:a16="http://schemas.microsoft.com/office/drawing/2014/main" id="{F9E46C9F-0531-BB45-9C6E-E2831BE86DB6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30EEE734-3F28-8243-8035-9469D0244930}"/>
              </a:ext>
            </a:extLst>
          </p:cNvPr>
          <p:cNvGrpSpPr/>
          <p:nvPr/>
        </p:nvGrpSpPr>
        <p:grpSpPr>
          <a:xfrm rot="2415478">
            <a:off x="6450262" y="2218265"/>
            <a:ext cx="337819" cy="145121"/>
            <a:chOff x="3925727" y="995502"/>
            <a:chExt cx="337819" cy="145121"/>
          </a:xfrm>
        </p:grpSpPr>
        <p:sp>
          <p:nvSpPr>
            <p:cNvPr id="127" name="Triangle 126">
              <a:extLst>
                <a:ext uri="{FF2B5EF4-FFF2-40B4-BE49-F238E27FC236}">
                  <a16:creationId xmlns:a16="http://schemas.microsoft.com/office/drawing/2014/main" id="{91FC9BE5-F8D6-7741-9618-E5F9DB5CB10A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Triangle 127">
              <a:extLst>
                <a:ext uri="{FF2B5EF4-FFF2-40B4-BE49-F238E27FC236}">
                  <a16:creationId xmlns:a16="http://schemas.microsoft.com/office/drawing/2014/main" id="{D5E5093A-8C41-4046-AB6F-F48D3B69BEE4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9" name="Triangle 128">
              <a:extLst>
                <a:ext uri="{FF2B5EF4-FFF2-40B4-BE49-F238E27FC236}">
                  <a16:creationId xmlns:a16="http://schemas.microsoft.com/office/drawing/2014/main" id="{3C3302C0-0F1F-744A-A435-C8DE432F99A0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0" name="Triangle 129">
              <a:extLst>
                <a:ext uri="{FF2B5EF4-FFF2-40B4-BE49-F238E27FC236}">
                  <a16:creationId xmlns:a16="http://schemas.microsoft.com/office/drawing/2014/main" id="{8C073F78-81C5-B141-BE29-0A4DD2DEC3BD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FD223ED2-7A37-E044-AEC0-144DE74EF694}"/>
              </a:ext>
            </a:extLst>
          </p:cNvPr>
          <p:cNvGrpSpPr/>
          <p:nvPr/>
        </p:nvGrpSpPr>
        <p:grpSpPr>
          <a:xfrm rot="160087">
            <a:off x="8114011" y="2410696"/>
            <a:ext cx="337819" cy="145121"/>
            <a:chOff x="3925727" y="995502"/>
            <a:chExt cx="337819" cy="145121"/>
          </a:xfrm>
        </p:grpSpPr>
        <p:sp>
          <p:nvSpPr>
            <p:cNvPr id="132" name="Triangle 131">
              <a:extLst>
                <a:ext uri="{FF2B5EF4-FFF2-40B4-BE49-F238E27FC236}">
                  <a16:creationId xmlns:a16="http://schemas.microsoft.com/office/drawing/2014/main" id="{A02B5B76-02A2-0344-977F-CE82D7DA7D5D}"/>
                </a:ext>
              </a:extLst>
            </p:cNvPr>
            <p:cNvSpPr/>
            <p:nvPr/>
          </p:nvSpPr>
          <p:spPr>
            <a:xfrm rot="11993219">
              <a:off x="4119402" y="10018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Triangle 132">
              <a:extLst>
                <a:ext uri="{FF2B5EF4-FFF2-40B4-BE49-F238E27FC236}">
                  <a16:creationId xmlns:a16="http://schemas.microsoft.com/office/drawing/2014/main" id="{7AB9241A-F5EE-9B44-860F-87306F217F36}"/>
                </a:ext>
              </a:extLst>
            </p:cNvPr>
            <p:cNvSpPr/>
            <p:nvPr/>
          </p:nvSpPr>
          <p:spPr>
            <a:xfrm rot="12414614">
              <a:off x="4217827" y="10336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Triangle 133">
              <a:extLst>
                <a:ext uri="{FF2B5EF4-FFF2-40B4-BE49-F238E27FC236}">
                  <a16:creationId xmlns:a16="http://schemas.microsoft.com/office/drawing/2014/main" id="{D37DE109-9913-4742-BB55-A8E4E69EE198}"/>
                </a:ext>
              </a:extLst>
            </p:cNvPr>
            <p:cNvSpPr/>
            <p:nvPr/>
          </p:nvSpPr>
          <p:spPr>
            <a:xfrm rot="10169081">
              <a:off x="4019657" y="99550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Triangle 134">
              <a:extLst>
                <a:ext uri="{FF2B5EF4-FFF2-40B4-BE49-F238E27FC236}">
                  <a16:creationId xmlns:a16="http://schemas.microsoft.com/office/drawing/2014/main" id="{53EAF655-0066-4543-9BEE-7EEE069F8B01}"/>
                </a:ext>
              </a:extLst>
            </p:cNvPr>
            <p:cNvSpPr/>
            <p:nvPr/>
          </p:nvSpPr>
          <p:spPr>
            <a:xfrm rot="8919425">
              <a:off x="3925727" y="1027252"/>
              <a:ext cx="45719" cy="107021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23412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1707</TotalTime>
  <Words>15</Words>
  <Application>Microsoft Macintosh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Marina Ferrari</dc:creator>
  <cp:lastModifiedBy>Ram Al-Sabti</cp:lastModifiedBy>
  <cp:revision>17</cp:revision>
  <dcterms:created xsi:type="dcterms:W3CDTF">2021-04-20T20:27:41Z</dcterms:created>
  <dcterms:modified xsi:type="dcterms:W3CDTF">2021-04-25T17:55:58Z</dcterms:modified>
</cp:coreProperties>
</file>

<file path=docProps/thumbnail.jpeg>
</file>